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sldIdLst>
    <p:sldId id="258" r:id="rId2"/>
    <p:sldId id="271" r:id="rId3"/>
    <p:sldId id="261" r:id="rId4"/>
    <p:sldId id="266" r:id="rId5"/>
    <p:sldId id="272" r:id="rId6"/>
    <p:sldId id="267" r:id="rId7"/>
    <p:sldId id="268" r:id="rId8"/>
    <p:sldId id="274" r:id="rId9"/>
    <p:sldId id="275" r:id="rId10"/>
    <p:sldId id="278" r:id="rId11"/>
    <p:sldId id="279" r:id="rId12"/>
    <p:sldId id="280" r:id="rId13"/>
    <p:sldId id="281" r:id="rId14"/>
    <p:sldId id="282" r:id="rId15"/>
    <p:sldId id="283" r:id="rId16"/>
    <p:sldId id="270" r:id="rId17"/>
    <p:sldId id="327" r:id="rId18"/>
    <p:sldId id="328" r:id="rId19"/>
    <p:sldId id="326" r:id="rId20"/>
    <p:sldId id="273" r:id="rId21"/>
    <p:sldId id="331" r:id="rId22"/>
    <p:sldId id="277" r:id="rId23"/>
    <p:sldId id="332" r:id="rId24"/>
    <p:sldId id="276" r:id="rId25"/>
    <p:sldId id="333" r:id="rId26"/>
    <p:sldId id="330" r:id="rId27"/>
    <p:sldId id="336" r:id="rId28"/>
    <p:sldId id="337" r:id="rId29"/>
    <p:sldId id="335" r:id="rId30"/>
    <p:sldId id="342" r:id="rId31"/>
    <p:sldId id="338" r:id="rId32"/>
    <p:sldId id="334" r:id="rId33"/>
    <p:sldId id="269" r:id="rId34"/>
    <p:sldId id="339" r:id="rId35"/>
    <p:sldId id="341" r:id="rId36"/>
    <p:sldId id="340" r:id="rId37"/>
    <p:sldId id="329" r:id="rId38"/>
    <p:sldId id="345" r:id="rId39"/>
    <p:sldId id="350" r:id="rId40"/>
    <p:sldId id="351" r:id="rId41"/>
    <p:sldId id="346" r:id="rId42"/>
    <p:sldId id="344" r:id="rId43"/>
    <p:sldId id="343" r:id="rId44"/>
    <p:sldId id="348" r:id="rId45"/>
    <p:sldId id="349" r:id="rId46"/>
    <p:sldId id="265" r:id="rId47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Montserrat" panose="00000500000000000000" pitchFamily="2" charset="-52"/>
      <p:regular r:id="rId54"/>
      <p:bold r:id="rId55"/>
      <p:italic r:id="rId56"/>
      <p:boldItalic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64F0344-76AA-43CE-9363-DD3F6306EDAD}">
          <p14:sldIdLst>
            <p14:sldId id="258"/>
            <p14:sldId id="271"/>
            <p14:sldId id="261"/>
            <p14:sldId id="266"/>
            <p14:sldId id="272"/>
            <p14:sldId id="267"/>
            <p14:sldId id="268"/>
            <p14:sldId id="274"/>
            <p14:sldId id="275"/>
            <p14:sldId id="278"/>
            <p14:sldId id="279"/>
            <p14:sldId id="280"/>
            <p14:sldId id="281"/>
            <p14:sldId id="282"/>
            <p14:sldId id="283"/>
            <p14:sldId id="270"/>
            <p14:sldId id="327"/>
            <p14:sldId id="328"/>
            <p14:sldId id="326"/>
            <p14:sldId id="273"/>
            <p14:sldId id="331"/>
            <p14:sldId id="277"/>
            <p14:sldId id="332"/>
            <p14:sldId id="276"/>
            <p14:sldId id="333"/>
            <p14:sldId id="330"/>
            <p14:sldId id="336"/>
            <p14:sldId id="337"/>
            <p14:sldId id="335"/>
            <p14:sldId id="342"/>
            <p14:sldId id="338"/>
            <p14:sldId id="334"/>
            <p14:sldId id="269"/>
            <p14:sldId id="339"/>
            <p14:sldId id="341"/>
            <p14:sldId id="340"/>
            <p14:sldId id="329"/>
            <p14:sldId id="345"/>
            <p14:sldId id="350"/>
            <p14:sldId id="351"/>
            <p14:sldId id="346"/>
            <p14:sldId id="344"/>
            <p14:sldId id="343"/>
            <p14:sldId id="348"/>
            <p14:sldId id="34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7"/>
  </p:normalViewPr>
  <p:slideViewPr>
    <p:cSldViewPr snapToGrid="0" showGuides="1">
      <p:cViewPr>
        <p:scale>
          <a:sx n="50" d="100"/>
          <a:sy n="50" d="100"/>
        </p:scale>
        <p:origin x="2874" y="12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4F3D20-C5FF-4666-A63C-E608AD035A6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B312845-5FBC-4DDF-AE2A-9E57B1225C7E}">
      <dgm:prSet phldrT="[Текст]"/>
      <dgm:spPr/>
      <dgm:t>
        <a:bodyPr/>
        <a:lstStyle/>
        <a:p>
          <a:r>
            <a:rPr lang="ru-RU" dirty="0"/>
            <a:t>1764 год</a:t>
          </a:r>
          <a:br>
            <a:rPr lang="ru-RU" dirty="0"/>
          </a:br>
          <a:br>
            <a:rPr lang="ru-RU" dirty="0"/>
          </a:br>
          <a:r>
            <a:rPr lang="ru-RU" dirty="0"/>
            <a:t>Теорема </a:t>
          </a:r>
          <a:r>
            <a:rPr lang="ru-RU" dirty="0" err="1"/>
            <a:t>Баеса</a:t>
          </a:r>
          <a:endParaRPr lang="ru-RU" dirty="0"/>
        </a:p>
        <a:p>
          <a:endParaRPr lang="ru-RU" dirty="0"/>
        </a:p>
        <a:p>
          <a:endParaRPr lang="ru-RU" dirty="0"/>
        </a:p>
      </dgm:t>
    </dgm:pt>
    <dgm:pt modelId="{22839EAE-1C8D-4198-BAF6-09336959CA80}" type="parTrans" cxnId="{9DCC0150-315A-458E-99A9-FE9DE498D044}">
      <dgm:prSet/>
      <dgm:spPr/>
      <dgm:t>
        <a:bodyPr/>
        <a:lstStyle/>
        <a:p>
          <a:endParaRPr lang="ru-RU"/>
        </a:p>
      </dgm:t>
    </dgm:pt>
    <dgm:pt modelId="{B293433F-550E-4F7B-A901-055CD48E3766}" type="sibTrans" cxnId="{9DCC0150-315A-458E-99A9-FE9DE498D044}">
      <dgm:prSet/>
      <dgm:spPr/>
      <dgm:t>
        <a:bodyPr/>
        <a:lstStyle/>
        <a:p>
          <a:endParaRPr lang="ru-RU"/>
        </a:p>
      </dgm:t>
    </dgm:pt>
    <dgm:pt modelId="{042DB199-5627-424B-853A-037F2028D831}">
      <dgm:prSet phldrT="[Текст]"/>
      <dgm:spPr/>
      <dgm:t>
        <a:bodyPr/>
        <a:lstStyle/>
        <a:p>
          <a:r>
            <a:rPr lang="ru-RU" dirty="0"/>
            <a:t>1847 год</a:t>
          </a:r>
        </a:p>
        <a:p>
          <a:endParaRPr lang="ru-RU" dirty="0"/>
        </a:p>
        <a:p>
          <a:r>
            <a:rPr lang="ru-RU" dirty="0"/>
            <a:t>Создана Булева логика</a:t>
          </a:r>
        </a:p>
      </dgm:t>
    </dgm:pt>
    <dgm:pt modelId="{436DB237-77EE-4B6D-A170-F79AB8C90B95}" type="parTrans" cxnId="{2669A868-568D-449A-BCF6-7D18415BE38A}">
      <dgm:prSet/>
      <dgm:spPr/>
      <dgm:t>
        <a:bodyPr/>
        <a:lstStyle/>
        <a:p>
          <a:endParaRPr lang="ru-RU"/>
        </a:p>
      </dgm:t>
    </dgm:pt>
    <dgm:pt modelId="{6940DC10-DA29-4199-976F-D80349C8A897}" type="sibTrans" cxnId="{2669A868-568D-449A-BCF6-7D18415BE38A}">
      <dgm:prSet/>
      <dgm:spPr/>
      <dgm:t>
        <a:bodyPr/>
        <a:lstStyle/>
        <a:p>
          <a:endParaRPr lang="ru-RU"/>
        </a:p>
      </dgm:t>
    </dgm:pt>
    <dgm:pt modelId="{4C883160-B06C-4AAE-B30F-F5C9B8392EAA}">
      <dgm:prSet phldrT="[Текст]"/>
      <dgm:spPr/>
      <dgm:t>
        <a:bodyPr/>
        <a:lstStyle/>
        <a:p>
          <a:r>
            <a:rPr lang="ru-RU" dirty="0"/>
            <a:t>1936 год</a:t>
          </a:r>
        </a:p>
        <a:p>
          <a:endParaRPr lang="ru-RU" dirty="0"/>
        </a:p>
        <a:p>
          <a:r>
            <a:rPr lang="ru-RU" dirty="0"/>
            <a:t>Предложена машина </a:t>
          </a:r>
          <a:r>
            <a:rPr lang="ru-RU" dirty="0" err="1"/>
            <a:t>Тьюрина</a:t>
          </a:r>
          <a:endParaRPr lang="ru-RU" dirty="0"/>
        </a:p>
      </dgm:t>
    </dgm:pt>
    <dgm:pt modelId="{3280DCD9-A179-4532-928D-3D57D92E65C8}" type="parTrans" cxnId="{C0596AF9-DA31-4AF8-9D9F-2E0D822BF93A}">
      <dgm:prSet/>
      <dgm:spPr/>
      <dgm:t>
        <a:bodyPr/>
        <a:lstStyle/>
        <a:p>
          <a:endParaRPr lang="ru-RU"/>
        </a:p>
      </dgm:t>
    </dgm:pt>
    <dgm:pt modelId="{7163D937-8B65-410B-A24F-7A03BF24F0F2}" type="sibTrans" cxnId="{C0596AF9-DA31-4AF8-9D9F-2E0D822BF93A}">
      <dgm:prSet/>
      <dgm:spPr/>
      <dgm:t>
        <a:bodyPr/>
        <a:lstStyle/>
        <a:p>
          <a:endParaRPr lang="ru-RU"/>
        </a:p>
      </dgm:t>
    </dgm:pt>
    <dgm:pt modelId="{C5F253B7-C9D9-4E8D-B972-BEED80B5C445}" type="pres">
      <dgm:prSet presAssocID="{974F3D20-C5FF-4666-A63C-E608AD035A61}" presName="Name0" presStyleCnt="0">
        <dgm:presLayoutVars>
          <dgm:dir/>
          <dgm:resizeHandles val="exact"/>
        </dgm:presLayoutVars>
      </dgm:prSet>
      <dgm:spPr/>
    </dgm:pt>
    <dgm:pt modelId="{0C9110FF-EB70-4B08-8A20-0E10E56B2D13}" type="pres">
      <dgm:prSet presAssocID="{974F3D20-C5FF-4666-A63C-E608AD035A61}" presName="arrow" presStyleLbl="bgShp" presStyleIdx="0" presStyleCnt="1"/>
      <dgm:spPr/>
    </dgm:pt>
    <dgm:pt modelId="{5132498A-386B-49A5-A4BB-0233840046D0}" type="pres">
      <dgm:prSet presAssocID="{974F3D20-C5FF-4666-A63C-E608AD035A61}" presName="points" presStyleCnt="0"/>
      <dgm:spPr/>
    </dgm:pt>
    <dgm:pt modelId="{1B40167E-2804-46F1-87F8-E508504F71A0}" type="pres">
      <dgm:prSet presAssocID="{1B312845-5FBC-4DDF-AE2A-9E57B1225C7E}" presName="compositeA" presStyleCnt="0"/>
      <dgm:spPr/>
    </dgm:pt>
    <dgm:pt modelId="{8326C3B8-840C-4907-9450-2E56B8213B0E}" type="pres">
      <dgm:prSet presAssocID="{1B312845-5FBC-4DDF-AE2A-9E57B1225C7E}" presName="textA" presStyleLbl="revTx" presStyleIdx="0" presStyleCnt="3">
        <dgm:presLayoutVars>
          <dgm:bulletEnabled val="1"/>
        </dgm:presLayoutVars>
      </dgm:prSet>
      <dgm:spPr/>
    </dgm:pt>
    <dgm:pt modelId="{F8C2AAAA-C763-41D7-B861-6911FDEF39B2}" type="pres">
      <dgm:prSet presAssocID="{1B312845-5FBC-4DDF-AE2A-9E57B1225C7E}" presName="circleA" presStyleLbl="node1" presStyleIdx="0" presStyleCnt="3"/>
      <dgm:spPr/>
    </dgm:pt>
    <dgm:pt modelId="{9E894624-0496-413C-9E6A-666BCB52BDBE}" type="pres">
      <dgm:prSet presAssocID="{1B312845-5FBC-4DDF-AE2A-9E57B1225C7E}" presName="spaceA" presStyleCnt="0"/>
      <dgm:spPr/>
    </dgm:pt>
    <dgm:pt modelId="{2435F434-E632-43A9-8FC4-3AAA96CD0450}" type="pres">
      <dgm:prSet presAssocID="{B293433F-550E-4F7B-A901-055CD48E3766}" presName="space" presStyleCnt="0"/>
      <dgm:spPr/>
    </dgm:pt>
    <dgm:pt modelId="{A4AF220D-8CD0-4BBA-B863-D41258F13252}" type="pres">
      <dgm:prSet presAssocID="{042DB199-5627-424B-853A-037F2028D831}" presName="compositeB" presStyleCnt="0"/>
      <dgm:spPr/>
    </dgm:pt>
    <dgm:pt modelId="{B5DDB7B7-6A60-4032-BE89-412BEF30FA03}" type="pres">
      <dgm:prSet presAssocID="{042DB199-5627-424B-853A-037F2028D831}" presName="textB" presStyleLbl="revTx" presStyleIdx="1" presStyleCnt="3">
        <dgm:presLayoutVars>
          <dgm:bulletEnabled val="1"/>
        </dgm:presLayoutVars>
      </dgm:prSet>
      <dgm:spPr/>
    </dgm:pt>
    <dgm:pt modelId="{AB400920-5300-4119-B76F-EA19A0F99F01}" type="pres">
      <dgm:prSet presAssocID="{042DB199-5627-424B-853A-037F2028D831}" presName="circleB" presStyleLbl="node1" presStyleIdx="1" presStyleCnt="3"/>
      <dgm:spPr/>
    </dgm:pt>
    <dgm:pt modelId="{ADDF098A-8160-4167-9EC6-D8480ADF23BC}" type="pres">
      <dgm:prSet presAssocID="{042DB199-5627-424B-853A-037F2028D831}" presName="spaceB" presStyleCnt="0"/>
      <dgm:spPr/>
    </dgm:pt>
    <dgm:pt modelId="{49927D6B-8ABB-4955-A060-0D213D288080}" type="pres">
      <dgm:prSet presAssocID="{6940DC10-DA29-4199-976F-D80349C8A897}" presName="space" presStyleCnt="0"/>
      <dgm:spPr/>
    </dgm:pt>
    <dgm:pt modelId="{77255898-BECA-488E-A2E2-CF35409A8500}" type="pres">
      <dgm:prSet presAssocID="{4C883160-B06C-4AAE-B30F-F5C9B8392EAA}" presName="compositeA" presStyleCnt="0"/>
      <dgm:spPr/>
    </dgm:pt>
    <dgm:pt modelId="{D368B3B6-FA98-4A0C-802C-CDB038405C56}" type="pres">
      <dgm:prSet presAssocID="{4C883160-B06C-4AAE-B30F-F5C9B8392EAA}" presName="textA" presStyleLbl="revTx" presStyleIdx="2" presStyleCnt="3">
        <dgm:presLayoutVars>
          <dgm:bulletEnabled val="1"/>
        </dgm:presLayoutVars>
      </dgm:prSet>
      <dgm:spPr/>
    </dgm:pt>
    <dgm:pt modelId="{362ACE21-5A66-4068-9660-21D5BFB4B684}" type="pres">
      <dgm:prSet presAssocID="{4C883160-B06C-4AAE-B30F-F5C9B8392EAA}" presName="circleA" presStyleLbl="node1" presStyleIdx="2" presStyleCnt="3"/>
      <dgm:spPr/>
    </dgm:pt>
    <dgm:pt modelId="{C8FB1CBD-4C3C-4D2C-86EA-2039248CD0E4}" type="pres">
      <dgm:prSet presAssocID="{4C883160-B06C-4AAE-B30F-F5C9B8392EAA}" presName="spaceA" presStyleCnt="0"/>
      <dgm:spPr/>
    </dgm:pt>
  </dgm:ptLst>
  <dgm:cxnLst>
    <dgm:cxn modelId="{B34EA141-4F1D-40BB-8C18-D03E490C8C1B}" type="presOf" srcId="{042DB199-5627-424B-853A-037F2028D831}" destId="{B5DDB7B7-6A60-4032-BE89-412BEF30FA03}" srcOrd="0" destOrd="0" presId="urn:microsoft.com/office/officeart/2005/8/layout/hProcess11"/>
    <dgm:cxn modelId="{BFB26463-5072-421D-AAB7-34E998A7AE8D}" type="presOf" srcId="{1B312845-5FBC-4DDF-AE2A-9E57B1225C7E}" destId="{8326C3B8-840C-4907-9450-2E56B8213B0E}" srcOrd="0" destOrd="0" presId="urn:microsoft.com/office/officeart/2005/8/layout/hProcess11"/>
    <dgm:cxn modelId="{2669A868-568D-449A-BCF6-7D18415BE38A}" srcId="{974F3D20-C5FF-4666-A63C-E608AD035A61}" destId="{042DB199-5627-424B-853A-037F2028D831}" srcOrd="1" destOrd="0" parTransId="{436DB237-77EE-4B6D-A170-F79AB8C90B95}" sibTransId="{6940DC10-DA29-4199-976F-D80349C8A897}"/>
    <dgm:cxn modelId="{9DCC0150-315A-458E-99A9-FE9DE498D044}" srcId="{974F3D20-C5FF-4666-A63C-E608AD035A61}" destId="{1B312845-5FBC-4DDF-AE2A-9E57B1225C7E}" srcOrd="0" destOrd="0" parTransId="{22839EAE-1C8D-4198-BAF6-09336959CA80}" sibTransId="{B293433F-550E-4F7B-A901-055CD48E3766}"/>
    <dgm:cxn modelId="{E4CEFDAA-8224-4626-BFE2-066E397E1F25}" type="presOf" srcId="{4C883160-B06C-4AAE-B30F-F5C9B8392EAA}" destId="{D368B3B6-FA98-4A0C-802C-CDB038405C56}" srcOrd="0" destOrd="0" presId="urn:microsoft.com/office/officeart/2005/8/layout/hProcess11"/>
    <dgm:cxn modelId="{8CA428D7-DB28-46F3-8B01-468BD223246D}" type="presOf" srcId="{974F3D20-C5FF-4666-A63C-E608AD035A61}" destId="{C5F253B7-C9D9-4E8D-B972-BEED80B5C445}" srcOrd="0" destOrd="0" presId="urn:microsoft.com/office/officeart/2005/8/layout/hProcess11"/>
    <dgm:cxn modelId="{C0596AF9-DA31-4AF8-9D9F-2E0D822BF93A}" srcId="{974F3D20-C5FF-4666-A63C-E608AD035A61}" destId="{4C883160-B06C-4AAE-B30F-F5C9B8392EAA}" srcOrd="2" destOrd="0" parTransId="{3280DCD9-A179-4532-928D-3D57D92E65C8}" sibTransId="{7163D937-8B65-410B-A24F-7A03BF24F0F2}"/>
    <dgm:cxn modelId="{E9D727C1-097C-4598-A0B8-4FD76C73905C}" type="presParOf" srcId="{C5F253B7-C9D9-4E8D-B972-BEED80B5C445}" destId="{0C9110FF-EB70-4B08-8A20-0E10E56B2D13}" srcOrd="0" destOrd="0" presId="urn:microsoft.com/office/officeart/2005/8/layout/hProcess11"/>
    <dgm:cxn modelId="{8BCC869F-D66C-4774-93D7-97C61860DF06}" type="presParOf" srcId="{C5F253B7-C9D9-4E8D-B972-BEED80B5C445}" destId="{5132498A-386B-49A5-A4BB-0233840046D0}" srcOrd="1" destOrd="0" presId="urn:microsoft.com/office/officeart/2005/8/layout/hProcess11"/>
    <dgm:cxn modelId="{F7011772-CDCA-47A5-9B7D-9572C7EA08EF}" type="presParOf" srcId="{5132498A-386B-49A5-A4BB-0233840046D0}" destId="{1B40167E-2804-46F1-87F8-E508504F71A0}" srcOrd="0" destOrd="0" presId="urn:microsoft.com/office/officeart/2005/8/layout/hProcess11"/>
    <dgm:cxn modelId="{28366940-5171-41B1-86A6-2759384B1FC0}" type="presParOf" srcId="{1B40167E-2804-46F1-87F8-E508504F71A0}" destId="{8326C3B8-840C-4907-9450-2E56B8213B0E}" srcOrd="0" destOrd="0" presId="urn:microsoft.com/office/officeart/2005/8/layout/hProcess11"/>
    <dgm:cxn modelId="{B60F0578-E6E6-4B02-A6DE-84A58A424EF5}" type="presParOf" srcId="{1B40167E-2804-46F1-87F8-E508504F71A0}" destId="{F8C2AAAA-C763-41D7-B861-6911FDEF39B2}" srcOrd="1" destOrd="0" presId="urn:microsoft.com/office/officeart/2005/8/layout/hProcess11"/>
    <dgm:cxn modelId="{8E94E43A-3ED4-47B9-A011-2AB00FCDD4ED}" type="presParOf" srcId="{1B40167E-2804-46F1-87F8-E508504F71A0}" destId="{9E894624-0496-413C-9E6A-666BCB52BDBE}" srcOrd="2" destOrd="0" presId="urn:microsoft.com/office/officeart/2005/8/layout/hProcess11"/>
    <dgm:cxn modelId="{3F9C5632-9394-4C35-9E67-F42891FA24F5}" type="presParOf" srcId="{5132498A-386B-49A5-A4BB-0233840046D0}" destId="{2435F434-E632-43A9-8FC4-3AAA96CD0450}" srcOrd="1" destOrd="0" presId="urn:microsoft.com/office/officeart/2005/8/layout/hProcess11"/>
    <dgm:cxn modelId="{5D161211-723E-46C8-8A0F-9D54B5ED1D4B}" type="presParOf" srcId="{5132498A-386B-49A5-A4BB-0233840046D0}" destId="{A4AF220D-8CD0-4BBA-B863-D41258F13252}" srcOrd="2" destOrd="0" presId="urn:microsoft.com/office/officeart/2005/8/layout/hProcess11"/>
    <dgm:cxn modelId="{DD455ADC-A3A3-4110-9A50-82577DA8D5C9}" type="presParOf" srcId="{A4AF220D-8CD0-4BBA-B863-D41258F13252}" destId="{B5DDB7B7-6A60-4032-BE89-412BEF30FA03}" srcOrd="0" destOrd="0" presId="urn:microsoft.com/office/officeart/2005/8/layout/hProcess11"/>
    <dgm:cxn modelId="{D9831813-3090-4421-B18D-70D6B4D0D588}" type="presParOf" srcId="{A4AF220D-8CD0-4BBA-B863-D41258F13252}" destId="{AB400920-5300-4119-B76F-EA19A0F99F01}" srcOrd="1" destOrd="0" presId="urn:microsoft.com/office/officeart/2005/8/layout/hProcess11"/>
    <dgm:cxn modelId="{6A51A199-3081-448C-8443-802DF8EF79AC}" type="presParOf" srcId="{A4AF220D-8CD0-4BBA-B863-D41258F13252}" destId="{ADDF098A-8160-4167-9EC6-D8480ADF23BC}" srcOrd="2" destOrd="0" presId="urn:microsoft.com/office/officeart/2005/8/layout/hProcess11"/>
    <dgm:cxn modelId="{FA0684F5-87BE-4673-9362-5C5B612C9994}" type="presParOf" srcId="{5132498A-386B-49A5-A4BB-0233840046D0}" destId="{49927D6B-8ABB-4955-A060-0D213D288080}" srcOrd="3" destOrd="0" presId="urn:microsoft.com/office/officeart/2005/8/layout/hProcess11"/>
    <dgm:cxn modelId="{E789A06B-133F-4FE7-9883-71A3DA156BD8}" type="presParOf" srcId="{5132498A-386B-49A5-A4BB-0233840046D0}" destId="{77255898-BECA-488E-A2E2-CF35409A8500}" srcOrd="4" destOrd="0" presId="urn:microsoft.com/office/officeart/2005/8/layout/hProcess11"/>
    <dgm:cxn modelId="{66D4B7EA-C504-46F3-A33B-8E980E3805A4}" type="presParOf" srcId="{77255898-BECA-488E-A2E2-CF35409A8500}" destId="{D368B3B6-FA98-4A0C-802C-CDB038405C56}" srcOrd="0" destOrd="0" presId="urn:microsoft.com/office/officeart/2005/8/layout/hProcess11"/>
    <dgm:cxn modelId="{1B9F8DAE-A697-4E18-B129-B286300B67E5}" type="presParOf" srcId="{77255898-BECA-488E-A2E2-CF35409A8500}" destId="{362ACE21-5A66-4068-9660-21D5BFB4B684}" srcOrd="1" destOrd="0" presId="urn:microsoft.com/office/officeart/2005/8/layout/hProcess11"/>
    <dgm:cxn modelId="{98FD2456-69C9-4B9E-9335-96DA54868EA4}" type="presParOf" srcId="{77255898-BECA-488E-A2E2-CF35409A8500}" destId="{C8FB1CBD-4C3C-4D2C-86EA-2039248CD0E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110FF-EB70-4B08-8A20-0E10E56B2D13}">
      <dsp:nvSpPr>
        <dsp:cNvPr id="0" name=""/>
        <dsp:cNvSpPr/>
      </dsp:nvSpPr>
      <dsp:spPr>
        <a:xfrm>
          <a:off x="0" y="1658620"/>
          <a:ext cx="11849100" cy="22114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C3B8-840C-4907-9450-2E56B8213B0E}">
      <dsp:nvSpPr>
        <dsp:cNvPr id="0" name=""/>
        <dsp:cNvSpPr/>
      </dsp:nvSpPr>
      <dsp:spPr>
        <a:xfrm>
          <a:off x="5207" y="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1764 год</a:t>
          </a:r>
          <a:br>
            <a:rPr lang="ru-RU" sz="2300" kern="1200" dirty="0"/>
          </a:br>
          <a:br>
            <a:rPr lang="ru-RU" sz="2300" kern="1200" dirty="0"/>
          </a:br>
          <a:r>
            <a:rPr lang="ru-RU" sz="2300" kern="1200" dirty="0"/>
            <a:t>Теорема </a:t>
          </a:r>
          <a:r>
            <a:rPr lang="ru-RU" sz="2300" kern="1200" dirty="0" err="1"/>
            <a:t>Баеса</a:t>
          </a: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</dsp:txBody>
      <dsp:txXfrm>
        <a:off x="5207" y="0"/>
        <a:ext cx="3436701" cy="2211493"/>
      </dsp:txXfrm>
    </dsp:sp>
    <dsp:sp modelId="{F8C2AAAA-C763-41D7-B861-6911FDEF39B2}">
      <dsp:nvSpPr>
        <dsp:cNvPr id="0" name=""/>
        <dsp:cNvSpPr/>
      </dsp:nvSpPr>
      <dsp:spPr>
        <a:xfrm>
          <a:off x="1447121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DB7B7-6A60-4032-BE89-412BEF30FA03}">
      <dsp:nvSpPr>
        <dsp:cNvPr id="0" name=""/>
        <dsp:cNvSpPr/>
      </dsp:nvSpPr>
      <dsp:spPr>
        <a:xfrm>
          <a:off x="3613744" y="331724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1847 год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Создана Булева логика</a:t>
          </a:r>
        </a:p>
      </dsp:txBody>
      <dsp:txXfrm>
        <a:off x="3613744" y="3317240"/>
        <a:ext cx="3436701" cy="2211493"/>
      </dsp:txXfrm>
    </dsp:sp>
    <dsp:sp modelId="{AB400920-5300-4119-B76F-EA19A0F99F01}">
      <dsp:nvSpPr>
        <dsp:cNvPr id="0" name=""/>
        <dsp:cNvSpPr/>
      </dsp:nvSpPr>
      <dsp:spPr>
        <a:xfrm>
          <a:off x="5055658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8B3B6-FA98-4A0C-802C-CDB038405C56}">
      <dsp:nvSpPr>
        <dsp:cNvPr id="0" name=""/>
        <dsp:cNvSpPr/>
      </dsp:nvSpPr>
      <dsp:spPr>
        <a:xfrm>
          <a:off x="7222281" y="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1936 год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Предложена машина </a:t>
          </a:r>
          <a:r>
            <a:rPr lang="ru-RU" sz="2300" kern="1200" dirty="0" err="1"/>
            <a:t>Тьюрина</a:t>
          </a:r>
          <a:endParaRPr lang="ru-RU" sz="2300" kern="1200" dirty="0"/>
        </a:p>
      </dsp:txBody>
      <dsp:txXfrm>
        <a:off x="7222281" y="0"/>
        <a:ext cx="3436701" cy="2211493"/>
      </dsp:txXfrm>
    </dsp:sp>
    <dsp:sp modelId="{362ACE21-5A66-4068-9660-21D5BFB4B684}">
      <dsp:nvSpPr>
        <dsp:cNvPr id="0" name=""/>
        <dsp:cNvSpPr/>
      </dsp:nvSpPr>
      <dsp:spPr>
        <a:xfrm>
          <a:off x="8664195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52101-F2F8-4F59-A35A-C7CCC0A593AE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54AD-5ABF-45D6-AD49-DDA75EE2F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11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  <p:sldLayoutId id="214748368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13.11.2023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2567225"/>
            <a:ext cx="4609335" cy="830997"/>
          </a:xfrm>
        </p:spPr>
        <p:txBody>
          <a:bodyPr/>
          <a:lstStyle/>
          <a:p>
            <a:r>
              <a:rPr lang="ru-RU" dirty="0">
                <a:latin typeface="Montserrat" panose="020B0604020202020204" charset="-52"/>
              </a:rPr>
              <a:t>Егоров А.Д., Хасанова А.М.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4" y="3198167"/>
            <a:ext cx="9244709" cy="1200329"/>
          </a:xfrm>
        </p:spPr>
        <p:txBody>
          <a:bodyPr/>
          <a:lstStyle/>
          <a:p>
            <a:r>
              <a:rPr lang="ru-RU" dirty="0"/>
              <a:t>Введение в машинное обучение: возможности и ограничения </a:t>
            </a:r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терминатор картинка">
            <a:extLst>
              <a:ext uri="{FF2B5EF4-FFF2-40B4-BE49-F238E27FC236}">
                <a16:creationId xmlns:a16="http://schemas.microsoft.com/office/drawing/2014/main" id="{05250568-A7E9-1614-93E8-7FAF149C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13" y="1475184"/>
            <a:ext cx="2977644" cy="16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E2DD071-545D-ED6A-085C-03CDFDBCB295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6A732FD-7421-B88C-54A0-9B20288D1407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786E12-3B7F-895E-AFF3-D235B90972E3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BA38E-6AF5-8302-7130-1941B7EDD242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8A011-BD67-A3B2-26C8-C037B6C03FA1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D96EA-343A-F7F2-FF67-A2E9A7EC52FD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B3743-01C7-9019-4DE1-8896D5EB5153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FD2A0-A568-CDBD-FFFB-79C41D583375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DAC5D-38A5-218B-9E5F-58E50DE3AC36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13F24-8F78-2901-2D18-807BBFB682A3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0447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Суть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98174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машинное обуч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9" y="565066"/>
            <a:ext cx="11247021" cy="5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51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973" y="820973"/>
            <a:ext cx="5216055" cy="521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96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91" y="1161807"/>
            <a:ext cx="7255018" cy="453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4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9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огромные сервер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9001"/>
            <a:ext cx="12192000" cy="774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24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99890" cy="954107"/>
          </a:xfrm>
        </p:spPr>
        <p:txBody>
          <a:bodyPr/>
          <a:lstStyle/>
          <a:p>
            <a:r>
              <a:rPr lang="ru-RU" dirty="0"/>
              <a:t>Цена подготовки нейросети в домашних условиях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DCF9D0-F23C-F35D-EE2E-96B61AF5E8F7}"/>
              </a:ext>
            </a:extLst>
          </p:cNvPr>
          <p:cNvGrpSpPr/>
          <p:nvPr/>
        </p:nvGrpSpPr>
        <p:grpSpPr>
          <a:xfrm>
            <a:off x="7775243" y="2116854"/>
            <a:ext cx="3145390" cy="3618487"/>
            <a:chOff x="7155992" y="1826070"/>
            <a:chExt cx="3680723" cy="4234339"/>
          </a:xfrm>
        </p:grpSpPr>
        <p:pic>
          <p:nvPicPr>
            <p:cNvPr id="7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4226AAF-FBD0-4AF9-C5CC-7807F4FD4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4C62C75-5504-7638-885B-C71557F5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34082F4-68EE-BEC7-ED7E-5FAE9847D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C0C3429-B2B9-1F72-F0AC-7E5C9DC29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29F28E7-E5BE-223A-3A18-6185EB61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13F86FD4-8B22-76BC-5021-0D3899B4B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Что такое нейросеть (нейронная сеть)?">
            <a:extLst>
              <a:ext uri="{FF2B5EF4-FFF2-40B4-BE49-F238E27FC236}">
                <a16:creationId xmlns:a16="http://schemas.microsoft.com/office/drawing/2014/main" id="{7D874FB0-AEDE-CD66-3744-65A3728E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2" y="2281552"/>
            <a:ext cx="5228468" cy="33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0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99890" cy="954107"/>
          </a:xfrm>
        </p:spPr>
        <p:txBody>
          <a:bodyPr/>
          <a:lstStyle/>
          <a:p>
            <a:r>
              <a:rPr lang="ru-RU" dirty="0"/>
              <a:t>Цена подготовки нейросети в домашних условиях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DCF9D0-F23C-F35D-EE2E-96B61AF5E8F7}"/>
              </a:ext>
            </a:extLst>
          </p:cNvPr>
          <p:cNvGrpSpPr/>
          <p:nvPr/>
        </p:nvGrpSpPr>
        <p:grpSpPr>
          <a:xfrm>
            <a:off x="7775243" y="2116854"/>
            <a:ext cx="3145390" cy="3618487"/>
            <a:chOff x="7155992" y="1826070"/>
            <a:chExt cx="3680723" cy="4234339"/>
          </a:xfrm>
        </p:grpSpPr>
        <p:pic>
          <p:nvPicPr>
            <p:cNvPr id="7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4226AAF-FBD0-4AF9-C5CC-7807F4FD4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4C62C75-5504-7638-885B-C71557F5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34082F4-68EE-BEC7-ED7E-5FAE9847D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C0C3429-B2B9-1F72-F0AC-7E5C9DC29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29F28E7-E5BE-223A-3A18-6185EB61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13F86FD4-8B22-76BC-5021-0D3899B4B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Image result for грета тунберг в оон">
            <a:extLst>
              <a:ext uri="{FF2B5EF4-FFF2-40B4-BE49-F238E27FC236}">
                <a16:creationId xmlns:a16="http://schemas.microsoft.com/office/drawing/2014/main" id="{1EC5124F-D808-98B7-AF9B-790752A4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26" y="4706450"/>
            <a:ext cx="1657612" cy="11056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Что такое нейросеть (нейронная сеть)?">
            <a:extLst>
              <a:ext uri="{FF2B5EF4-FFF2-40B4-BE49-F238E27FC236}">
                <a16:creationId xmlns:a16="http://schemas.microsoft.com/office/drawing/2014/main" id="{7D874FB0-AEDE-CD66-3744-65A3728E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2" y="2281552"/>
            <a:ext cx="5228468" cy="33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Как устроено обучение?</a:t>
            </a:r>
          </a:p>
        </p:txBody>
      </p:sp>
    </p:spTree>
    <p:extLst>
      <p:ext uri="{BB962C8B-B14F-4D97-AF65-F5344CB8AC3E}">
        <p14:creationId xmlns:p14="http://schemas.microsoft.com/office/powerpoint/2010/main" val="115477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Терминология</a:t>
            </a:r>
          </a:p>
        </p:txBody>
      </p:sp>
    </p:spTree>
    <p:extLst>
      <p:ext uri="{BB962C8B-B14F-4D97-AF65-F5344CB8AC3E}">
        <p14:creationId xmlns:p14="http://schemas.microsoft.com/office/powerpoint/2010/main" val="224987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pic>
        <p:nvPicPr>
          <p:cNvPr id="6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317F8C35-1766-8423-5964-9F4CC248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0"/>
          <a:stretch/>
        </p:blipFill>
        <p:spPr bwMode="auto">
          <a:xfrm>
            <a:off x="184184" y="1568510"/>
            <a:ext cx="5332123" cy="4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73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pic>
        <p:nvPicPr>
          <p:cNvPr id="5" name="Picture 2" descr="Image result for квадратные уравнения">
            <a:extLst>
              <a:ext uri="{FF2B5EF4-FFF2-40B4-BE49-F238E27FC236}">
                <a16:creationId xmlns:a16="http://schemas.microsoft.com/office/drawing/2014/main" id="{228BC20F-8823-AB8E-CCEC-7554E54D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49" y="2757952"/>
            <a:ext cx="6113081" cy="2757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317F8C35-1766-8423-5964-9F4CC248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0"/>
          <a:stretch/>
        </p:blipFill>
        <p:spPr bwMode="auto">
          <a:xfrm>
            <a:off x="184184" y="1568510"/>
            <a:ext cx="5332123" cy="4562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257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pic>
        <p:nvPicPr>
          <p:cNvPr id="5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2240BD13-340C-D66B-3C26-5A91AFD62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9"/>
          <a:stretch/>
        </p:blipFill>
        <p:spPr bwMode="auto">
          <a:xfrm>
            <a:off x="1103168" y="1613611"/>
            <a:ext cx="4737808" cy="4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58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pic>
        <p:nvPicPr>
          <p:cNvPr id="5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2240BD13-340C-D66B-3C26-5A91AFD62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9"/>
          <a:stretch/>
        </p:blipFill>
        <p:spPr bwMode="auto">
          <a:xfrm>
            <a:off x="1103168" y="1613611"/>
            <a:ext cx="4737808" cy="4562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ключи дома забыл">
            <a:extLst>
              <a:ext uri="{FF2B5EF4-FFF2-40B4-BE49-F238E27FC236}">
                <a16:creationId xmlns:a16="http://schemas.microsoft.com/office/drawing/2014/main" id="{CFD5906D-4DED-4DD6-7A33-4540EAE47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07" y="1519307"/>
            <a:ext cx="4235395" cy="46713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0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pic>
        <p:nvPicPr>
          <p:cNvPr id="5" name="Picture 2" descr="Image result for гаишник выписывает штраф">
            <a:extLst>
              <a:ext uri="{FF2B5EF4-FFF2-40B4-BE49-F238E27FC236}">
                <a16:creationId xmlns:a16="http://schemas.microsoft.com/office/drawing/2014/main" id="{36A2C619-52B5-28EC-5E84-118D4A3F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738814"/>
            <a:ext cx="57150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68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Нейронная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3655286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</a:t>
            </a:r>
          </a:p>
        </p:txBody>
      </p:sp>
      <p:pic>
        <p:nvPicPr>
          <p:cNvPr id="5" name="Picture 2" descr="Deep Learning на пальцах — Часть 1 | by Alexander Mamaev | Medium">
            <a:extLst>
              <a:ext uri="{FF2B5EF4-FFF2-40B4-BE49-F238E27FC236}">
                <a16:creationId xmlns:a16="http://schemas.microsoft.com/office/drawing/2014/main" id="{D869CBCC-522F-81B0-BC28-5AB1E476A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131" y="1918800"/>
            <a:ext cx="6096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269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Нейросеть</a:t>
            </a:r>
          </a:p>
        </p:txBody>
      </p:sp>
      <p:pic>
        <p:nvPicPr>
          <p:cNvPr id="5" name="Picture 4" descr="Искусственные нейронные сети простыми словами / Хабр">
            <a:extLst>
              <a:ext uri="{FF2B5EF4-FFF2-40B4-BE49-F238E27FC236}">
                <a16:creationId xmlns:a16="http://schemas.microsoft.com/office/drawing/2014/main" id="{EE3F766E-C476-8735-2D84-CFE3A53E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426933"/>
            <a:ext cx="5962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16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Свёрточная</a:t>
            </a:r>
            <a:r>
              <a:rPr lang="ru-RU" dirty="0"/>
              <a:t> нейронная сеть</a:t>
            </a:r>
          </a:p>
        </p:txBody>
      </p:sp>
      <p:pic>
        <p:nvPicPr>
          <p:cNvPr id="5" name="Picture 2" descr="VGG16 - сверточная сеть для выделения признаков изображений">
            <a:extLst>
              <a:ext uri="{FF2B5EF4-FFF2-40B4-BE49-F238E27FC236}">
                <a16:creationId xmlns:a16="http://schemas.microsoft.com/office/drawing/2014/main" id="{EAFCAD9F-F392-F3B1-41CD-E22E3F6D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12" y="1696543"/>
            <a:ext cx="85725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0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Свёрточная</a:t>
            </a:r>
            <a:r>
              <a:rPr lang="ru-RU" dirty="0"/>
              <a:t> нейронная сеть</a:t>
            </a:r>
          </a:p>
        </p:txBody>
      </p:sp>
      <p:pic>
        <p:nvPicPr>
          <p:cNvPr id="5" name="Picture 2" descr="Принцип работы свёрточной нейронной сети">
            <a:extLst>
              <a:ext uri="{FF2B5EF4-FFF2-40B4-BE49-F238E27FC236}">
                <a16:creationId xmlns:a16="http://schemas.microsoft.com/office/drawing/2014/main" id="{DE0F0E61-3896-4033-C408-1E818978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77" y="1863181"/>
            <a:ext cx="7332246" cy="44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2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8731801-633D-F922-71C0-D9A9B643B4DA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6D74BA8-E579-4573-6E79-B3B951CD1604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C23B8C-1945-7DC7-90EE-E510CA3FD0DD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420B3-F2B1-5FA1-6F97-EDA87E3A0019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9583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431A3-A5A6-FD26-2A1E-84BD4C52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4E92DF-5459-987C-8936-1E1C33EF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62" y="0"/>
            <a:ext cx="4029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39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Весь ли мир – нейронная сеть?</a:t>
            </a:r>
          </a:p>
        </p:txBody>
      </p:sp>
    </p:spTree>
    <p:extLst>
      <p:ext uri="{BB962C8B-B14F-4D97-AF65-F5344CB8AC3E}">
        <p14:creationId xmlns:p14="http://schemas.microsoft.com/office/powerpoint/2010/main" val="1036174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 descr="Лес | Day R Wiki | Fandom">
            <a:extLst>
              <a:ext uri="{FF2B5EF4-FFF2-40B4-BE49-F238E27FC236}">
                <a16:creationId xmlns:a16="http://schemas.microsoft.com/office/drawing/2014/main" id="{C6578BE0-6E6A-3916-B054-04328064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370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978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Две концепции машинного обучения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41249-63A3-0A9C-DF24-AA22B131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64" y="2105395"/>
            <a:ext cx="10499002" cy="35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5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96E9A-66FF-3160-78D6-10CC50DF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33" y="1886027"/>
            <a:ext cx="7574733" cy="419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26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История</a:t>
            </a:r>
          </a:p>
        </p:txBody>
      </p:sp>
    </p:spTree>
    <p:extLst>
      <p:ext uri="{BB962C8B-B14F-4D97-AF65-F5344CB8AC3E}">
        <p14:creationId xmlns:p14="http://schemas.microsoft.com/office/powerpoint/2010/main" val="4128892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«Доисторический» период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2D01909E-70C7-8646-1565-ACABDF232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730492"/>
              </p:ext>
            </p:extLst>
          </p:nvPr>
        </p:nvGraphicFramePr>
        <p:xfrm>
          <a:off x="342900" y="719666"/>
          <a:ext cx="11849100" cy="552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Как применять теорему Байеса для решения реальных задач">
            <a:extLst>
              <a:ext uri="{FF2B5EF4-FFF2-40B4-BE49-F238E27FC236}">
                <a16:creationId xmlns:a16="http://schemas.microsoft.com/office/drawing/2014/main" id="{0E91528A-40AC-3235-1339-FC59B4B6C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73" y="1960344"/>
            <a:ext cx="2431278" cy="83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73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идей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368EBDC-88A2-BCC7-AC5D-9262F5D73C4E}"/>
              </a:ext>
            </a:extLst>
          </p:cNvPr>
          <p:cNvCxnSpPr>
            <a:cxnSpLocks/>
          </p:cNvCxnSpPr>
          <p:nvPr/>
        </p:nvCxnSpPr>
        <p:spPr>
          <a:xfrm>
            <a:off x="2286000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E238AF0-501C-4ECF-5F16-1920977E11A8}"/>
              </a:ext>
            </a:extLst>
          </p:cNvPr>
          <p:cNvCxnSpPr>
            <a:cxnSpLocks/>
          </p:cNvCxnSpPr>
          <p:nvPr/>
        </p:nvCxnSpPr>
        <p:spPr>
          <a:xfrm>
            <a:off x="3421673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ED0452D-7309-59A0-CFB0-88D8F9746228}"/>
              </a:ext>
            </a:extLst>
          </p:cNvPr>
          <p:cNvCxnSpPr>
            <a:cxnSpLocks/>
          </p:cNvCxnSpPr>
          <p:nvPr/>
        </p:nvCxnSpPr>
        <p:spPr>
          <a:xfrm>
            <a:off x="9100038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5456C9D-F370-FDF6-2B5D-F22AD490128B}"/>
              </a:ext>
            </a:extLst>
          </p:cNvPr>
          <p:cNvCxnSpPr>
            <a:cxnSpLocks/>
          </p:cNvCxnSpPr>
          <p:nvPr/>
        </p:nvCxnSpPr>
        <p:spPr>
          <a:xfrm>
            <a:off x="5693019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73D5243-47F0-A058-C540-BDAD8E466888}"/>
              </a:ext>
            </a:extLst>
          </p:cNvPr>
          <p:cNvCxnSpPr>
            <a:cxnSpLocks/>
          </p:cNvCxnSpPr>
          <p:nvPr/>
        </p:nvCxnSpPr>
        <p:spPr>
          <a:xfrm>
            <a:off x="7964365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51A7397-8ADE-BE4D-B107-439F945C526E}"/>
              </a:ext>
            </a:extLst>
          </p:cNvPr>
          <p:cNvCxnSpPr>
            <a:cxnSpLocks/>
          </p:cNvCxnSpPr>
          <p:nvPr/>
        </p:nvCxnSpPr>
        <p:spPr>
          <a:xfrm>
            <a:off x="10235712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BF9013C-C9E5-E963-AB1B-978855D11289}"/>
              </a:ext>
            </a:extLst>
          </p:cNvPr>
          <p:cNvCxnSpPr>
            <a:cxnSpLocks/>
          </p:cNvCxnSpPr>
          <p:nvPr/>
        </p:nvCxnSpPr>
        <p:spPr>
          <a:xfrm>
            <a:off x="4557346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4526DE3-1288-32E5-BCFE-3DFC0689F2AE}"/>
              </a:ext>
            </a:extLst>
          </p:cNvPr>
          <p:cNvCxnSpPr>
            <a:cxnSpLocks/>
          </p:cNvCxnSpPr>
          <p:nvPr/>
        </p:nvCxnSpPr>
        <p:spPr>
          <a:xfrm>
            <a:off x="6828692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92A7A-A25A-E2BC-560A-63928D88B1C9}"/>
              </a:ext>
            </a:extLst>
          </p:cNvPr>
          <p:cNvSpPr txBox="1"/>
          <p:nvPr/>
        </p:nvSpPr>
        <p:spPr>
          <a:xfrm>
            <a:off x="1333495" y="582632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1940-ые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320AF-534E-3A77-10BD-330924CD2C79}"/>
              </a:ext>
            </a:extLst>
          </p:cNvPr>
          <p:cNvSpPr txBox="1"/>
          <p:nvPr/>
        </p:nvSpPr>
        <p:spPr>
          <a:xfrm>
            <a:off x="2385598" y="582632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1950-ые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10C51-4293-1BE3-A2CC-4891AAF438E8}"/>
              </a:ext>
            </a:extLst>
          </p:cNvPr>
          <p:cNvSpPr txBox="1"/>
          <p:nvPr/>
        </p:nvSpPr>
        <p:spPr>
          <a:xfrm>
            <a:off x="3521274" y="5826321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1960-ые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6C597-672E-8D2B-A6C2-5FD73176E4EF}"/>
              </a:ext>
            </a:extLst>
          </p:cNvPr>
          <p:cNvSpPr txBox="1"/>
          <p:nvPr/>
        </p:nvSpPr>
        <p:spPr>
          <a:xfrm>
            <a:off x="4648930" y="5826320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1970-ые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E7F432-C929-7356-B7D9-D004EBC850BF}"/>
              </a:ext>
            </a:extLst>
          </p:cNvPr>
          <p:cNvSpPr txBox="1"/>
          <p:nvPr/>
        </p:nvSpPr>
        <p:spPr>
          <a:xfrm>
            <a:off x="5771778" y="5826319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1980-ые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4EF56-6893-C3E9-EA25-054D1D083FD9}"/>
              </a:ext>
            </a:extLst>
          </p:cNvPr>
          <p:cNvSpPr txBox="1"/>
          <p:nvPr/>
        </p:nvSpPr>
        <p:spPr>
          <a:xfrm>
            <a:off x="6937912" y="582631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1990-ые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74139A-75CF-5988-C9FF-EBD92A5971E0}"/>
              </a:ext>
            </a:extLst>
          </p:cNvPr>
          <p:cNvSpPr txBox="1"/>
          <p:nvPr/>
        </p:nvSpPr>
        <p:spPr>
          <a:xfrm>
            <a:off x="8075647" y="5826317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2000-ые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11C4-8087-3EEE-5DB0-078CC524AFEE}"/>
              </a:ext>
            </a:extLst>
          </p:cNvPr>
          <p:cNvSpPr txBox="1"/>
          <p:nvPr/>
        </p:nvSpPr>
        <p:spPr>
          <a:xfrm>
            <a:off x="9191623" y="5826316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2010-ые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12269-1761-DD0A-6A91-0FAD984889D8}"/>
              </a:ext>
            </a:extLst>
          </p:cNvPr>
          <p:cNvSpPr txBox="1"/>
          <p:nvPr/>
        </p:nvSpPr>
        <p:spPr>
          <a:xfrm>
            <a:off x="10352944" y="582631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2020-ые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F5320E6-5D52-DDCC-6654-D535907DF687}"/>
              </a:ext>
            </a:extLst>
          </p:cNvPr>
          <p:cNvSpPr/>
          <p:nvPr/>
        </p:nvSpPr>
        <p:spPr>
          <a:xfrm>
            <a:off x="1333495" y="1698427"/>
            <a:ext cx="2800348" cy="30777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Кибернетика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46ED903-92CD-92BC-083F-E6F98610D8B8}"/>
              </a:ext>
            </a:extLst>
          </p:cNvPr>
          <p:cNvSpPr/>
          <p:nvPr/>
        </p:nvSpPr>
        <p:spPr>
          <a:xfrm>
            <a:off x="1638300" y="2176823"/>
            <a:ext cx="777240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Искусственные нейронные сети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1CEE2BA-25FB-9F33-57D7-215A9B941923}"/>
              </a:ext>
            </a:extLst>
          </p:cNvPr>
          <p:cNvSpPr/>
          <p:nvPr/>
        </p:nvSpPr>
        <p:spPr>
          <a:xfrm>
            <a:off x="9410701" y="2176822"/>
            <a:ext cx="207645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Глубокое обучение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097AC16-38B1-22F7-7F12-429686A202CA}"/>
              </a:ext>
            </a:extLst>
          </p:cNvPr>
          <p:cNvSpPr/>
          <p:nvPr/>
        </p:nvSpPr>
        <p:spPr>
          <a:xfrm>
            <a:off x="2385598" y="2653454"/>
            <a:ext cx="6597208" cy="33771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Символьный интеллект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E315869-AC14-FD8C-418B-7DE90D557401}"/>
              </a:ext>
            </a:extLst>
          </p:cNvPr>
          <p:cNvSpPr/>
          <p:nvPr/>
        </p:nvSpPr>
        <p:spPr>
          <a:xfrm>
            <a:off x="5845056" y="3356479"/>
            <a:ext cx="356564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Экспертные системы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D916A02-D417-7582-7920-FC61EBF960D9}"/>
              </a:ext>
            </a:extLst>
          </p:cNvPr>
          <p:cNvSpPr/>
          <p:nvPr/>
        </p:nvSpPr>
        <p:spPr>
          <a:xfrm>
            <a:off x="7266846" y="4041903"/>
            <a:ext cx="263915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Машинное обучение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0466662-B0EB-8991-A47D-EB8EEF92B6FE}"/>
              </a:ext>
            </a:extLst>
          </p:cNvPr>
          <p:cNvSpPr/>
          <p:nvPr/>
        </p:nvSpPr>
        <p:spPr>
          <a:xfrm>
            <a:off x="5020749" y="3089218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Зима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0480A9D-495F-8A0A-7978-A1DB0A383646}"/>
              </a:ext>
            </a:extLst>
          </p:cNvPr>
          <p:cNvSpPr/>
          <p:nvPr/>
        </p:nvSpPr>
        <p:spPr>
          <a:xfrm>
            <a:off x="6430289" y="3793164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Зима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3032208-F966-0B2F-399A-36B509DA188E}"/>
              </a:ext>
            </a:extLst>
          </p:cNvPr>
          <p:cNvSpPr/>
          <p:nvPr/>
        </p:nvSpPr>
        <p:spPr>
          <a:xfrm>
            <a:off x="3421673" y="4591050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Эволюционное программирование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6E9D9C1-6F35-43D9-0F1F-18A69F365D32}"/>
              </a:ext>
            </a:extLst>
          </p:cNvPr>
          <p:cNvSpPr/>
          <p:nvPr/>
        </p:nvSpPr>
        <p:spPr>
          <a:xfrm>
            <a:off x="4595782" y="5026166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Генетические алгоритмы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8765099-6402-B9C5-AD42-B053E12AE2BE}"/>
              </a:ext>
            </a:extLst>
          </p:cNvPr>
          <p:cNvSpPr/>
          <p:nvPr/>
        </p:nvSpPr>
        <p:spPr>
          <a:xfrm>
            <a:off x="6833184" y="5461282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Нейровычисления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1038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FBD30-BD71-CB61-7BEE-1C7EC92C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границы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3E722B-E8E6-326E-A05B-9339595F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951676"/>
            <a:ext cx="7573432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61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DD0FF7-6F10-B7B7-0952-88181417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</a:t>
            </a:r>
            <a:endParaRPr lang="ru-RU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EFBB96F-CF66-5EC6-E18F-B58B4B7F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0"/>
            <a:ext cx="4656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7E2C059-7DC7-D23D-7FDF-3C870484BAB2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2A19168-D152-53A5-BD80-E719EB9AD4DF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C4FC11-B650-E092-DB47-D2B3440C1FA1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pic>
        <p:nvPicPr>
          <p:cNvPr id="13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5DAD597A-725F-0C2B-D1E7-0710C034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5EFB22-6C97-F865-D9B6-DAC2BD12C4A8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15014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AE656-392A-E591-613A-09946927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моделей</a:t>
            </a:r>
          </a:p>
        </p:txBody>
      </p:sp>
      <p:sp>
        <p:nvSpPr>
          <p:cNvPr id="5" name="Стрелка: влево-вправо 4">
            <a:extLst>
              <a:ext uri="{FF2B5EF4-FFF2-40B4-BE49-F238E27FC236}">
                <a16:creationId xmlns:a16="http://schemas.microsoft.com/office/drawing/2014/main" id="{DECFF77C-7C00-4D2B-435B-4229373D5553}"/>
              </a:ext>
            </a:extLst>
          </p:cNvPr>
          <p:cNvSpPr/>
          <p:nvPr/>
        </p:nvSpPr>
        <p:spPr>
          <a:xfrm>
            <a:off x="1257299" y="2762250"/>
            <a:ext cx="9972675" cy="914400"/>
          </a:xfrm>
          <a:prstGeom prst="left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BD578-9E6B-93B7-987D-86DCEAFDAF01}"/>
              </a:ext>
            </a:extLst>
          </p:cNvPr>
          <p:cNvSpPr txBox="1"/>
          <p:nvPr/>
        </p:nvSpPr>
        <p:spPr>
          <a:xfrm>
            <a:off x="190500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Данные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6AC67-BD45-6194-7D58-92E6B6068630}"/>
              </a:ext>
            </a:extLst>
          </p:cNvPr>
          <p:cNvSpPr txBox="1"/>
          <p:nvPr/>
        </p:nvSpPr>
        <p:spPr>
          <a:xfrm>
            <a:off x="190500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Универсальность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A700-8D41-0626-D340-40D257C38C3A}"/>
              </a:ext>
            </a:extLst>
          </p:cNvPr>
          <p:cNvSpPr txBox="1"/>
          <p:nvPr/>
        </p:nvSpPr>
        <p:spPr>
          <a:xfrm>
            <a:off x="2552698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Много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CCDDB-A5A8-B051-2A38-D69EF9977BA2}"/>
              </a:ext>
            </a:extLst>
          </p:cNvPr>
          <p:cNvSpPr txBox="1"/>
          <p:nvPr/>
        </p:nvSpPr>
        <p:spPr>
          <a:xfrm>
            <a:off x="2552698" y="2209800"/>
            <a:ext cx="1771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Только одна задача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F727C-72E5-1F29-A6D7-17FD45516C9A}"/>
              </a:ext>
            </a:extLst>
          </p:cNvPr>
          <p:cNvSpPr txBox="1"/>
          <p:nvPr/>
        </p:nvSpPr>
        <p:spPr>
          <a:xfrm>
            <a:off x="5500686" y="1657350"/>
            <a:ext cx="177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 много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C33D0-B816-2504-DF79-AB6FED2B0103}"/>
              </a:ext>
            </a:extLst>
          </p:cNvPr>
          <p:cNvSpPr txBox="1"/>
          <p:nvPr/>
        </p:nvSpPr>
        <p:spPr>
          <a:xfrm>
            <a:off x="5500686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Класс задач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A5E93-80EE-8784-A57F-CCC325A4F59E}"/>
              </a:ext>
            </a:extLst>
          </p:cNvPr>
          <p:cNvSpPr txBox="1"/>
          <p:nvPr/>
        </p:nvSpPr>
        <p:spPr>
          <a:xfrm>
            <a:off x="8448674" y="1625025"/>
            <a:ext cx="2371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Очень-очень много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084E5-FB41-19D5-9250-4A585F5182B4}"/>
              </a:ext>
            </a:extLst>
          </p:cNvPr>
          <p:cNvSpPr txBox="1"/>
          <p:nvPr/>
        </p:nvSpPr>
        <p:spPr>
          <a:xfrm>
            <a:off x="8448674" y="2177475"/>
            <a:ext cx="2105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Широкий спектр классов задач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7478698-A1F9-828B-0F7E-C9CE52EE2E7A}"/>
              </a:ext>
            </a:extLst>
          </p:cNvPr>
          <p:cNvSpPr/>
          <p:nvPr/>
        </p:nvSpPr>
        <p:spPr>
          <a:xfrm>
            <a:off x="5462848" y="42611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712F13A-D255-38F0-46D4-2BE94AFB245D}"/>
              </a:ext>
            </a:extLst>
          </p:cNvPr>
          <p:cNvSpPr/>
          <p:nvPr/>
        </p:nvSpPr>
        <p:spPr>
          <a:xfrm>
            <a:off x="6386512" y="498536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1CFA291A-7A1C-E4B9-14E3-A402EB5A28A2}"/>
              </a:ext>
            </a:extLst>
          </p:cNvPr>
          <p:cNvSpPr/>
          <p:nvPr/>
        </p:nvSpPr>
        <p:spPr>
          <a:xfrm>
            <a:off x="5330475" y="541691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4338E36-86CB-23DA-10C5-56FCBC1DFAEB}"/>
              </a:ext>
            </a:extLst>
          </p:cNvPr>
          <p:cNvSpPr/>
          <p:nvPr/>
        </p:nvSpPr>
        <p:spPr>
          <a:xfrm>
            <a:off x="5630512" y="4784818"/>
            <a:ext cx="756000" cy="75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0CEE25A-D1BB-63D2-5246-7146A4BAD256}"/>
              </a:ext>
            </a:extLst>
          </p:cNvPr>
          <p:cNvSpPr/>
          <p:nvPr/>
        </p:nvSpPr>
        <p:spPr>
          <a:xfrm>
            <a:off x="2670520" y="425638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D31A986-9311-9721-6578-7C39E472C93B}"/>
              </a:ext>
            </a:extLst>
          </p:cNvPr>
          <p:cNvSpPr/>
          <p:nvPr/>
        </p:nvSpPr>
        <p:spPr>
          <a:xfrm>
            <a:off x="3594184" y="49805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BC210D9C-9702-0CAB-8733-02DDF8B10CBA}"/>
              </a:ext>
            </a:extLst>
          </p:cNvPr>
          <p:cNvSpPr/>
          <p:nvPr/>
        </p:nvSpPr>
        <p:spPr>
          <a:xfrm>
            <a:off x="2538147" y="541212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80A7DE4-2FCE-A0A7-36F7-026808960215}"/>
              </a:ext>
            </a:extLst>
          </p:cNvPr>
          <p:cNvSpPr/>
          <p:nvPr/>
        </p:nvSpPr>
        <p:spPr>
          <a:xfrm>
            <a:off x="8619019" y="4442996"/>
            <a:ext cx="1368335" cy="1368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78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Границы применимости</a:t>
            </a:r>
          </a:p>
        </p:txBody>
      </p:sp>
    </p:spTree>
    <p:extLst>
      <p:ext uri="{BB962C8B-B14F-4D97-AF65-F5344CB8AC3E}">
        <p14:creationId xmlns:p14="http://schemas.microsoft.com/office/powerpoint/2010/main" val="2678665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58B05-9F75-2AE1-0688-2CDC8A0E8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" t="5030" r="1503" b="6650"/>
          <a:stretch/>
        </p:blipFill>
        <p:spPr>
          <a:xfrm>
            <a:off x="1244032" y="1407622"/>
            <a:ext cx="9703937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07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pic>
        <p:nvPicPr>
          <p:cNvPr id="5" name="Picture 2" descr="Image result for анонимус">
            <a:extLst>
              <a:ext uri="{FF2B5EF4-FFF2-40B4-BE49-F238E27FC236}">
                <a16:creationId xmlns:a16="http://schemas.microsoft.com/office/drawing/2014/main" id="{AB414E4C-9099-642D-9D5E-6C1D8199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553" y="1641943"/>
            <a:ext cx="8194895" cy="459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54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Математика</a:t>
            </a:r>
          </a:p>
        </p:txBody>
      </p:sp>
      <p:pic>
        <p:nvPicPr>
          <p:cNvPr id="5" name="Picture 2" descr="https://lh4.googleusercontent.com/b2Q1hTOK4Nu1URFQuaPkyG4eVMQJxvcdmgomJ3y5ns3kwbuRYNiwV9mbXHKQdm5iRK229IA5nS_Vct6T-jzZdCvlLXKfJ4dGUnh8SOmUmuWHQR-6bAXp0oy54YYwf7aJjgO0SnCP">
            <a:extLst>
              <a:ext uri="{FF2B5EF4-FFF2-40B4-BE49-F238E27FC236}">
                <a16:creationId xmlns:a16="http://schemas.microsoft.com/office/drawing/2014/main" id="{ACEC6882-6C60-EBA1-4CA2-1929314A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44" y="1475183"/>
            <a:ext cx="10255713" cy="502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080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 descr="https://lh6.googleusercontent.com/XQS1ot0kgEAoneOLkryOwB5fwlvSDEDXCqx7Ok9ee5xh1BsOVyPErCV5j3mX-8yzFXHdgVar86F6xl5S1n097zIBu-M8Ywa5nUbtWG0tMagg8ngPz8WOPFpgnbiJTKW01tHSnwb7">
            <a:extLst>
              <a:ext uri="{FF2B5EF4-FFF2-40B4-BE49-F238E27FC236}">
                <a16:creationId xmlns:a16="http://schemas.microsoft.com/office/drawing/2014/main" id="{6DF1EC5D-AC42-CE21-53EB-E27970059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500" y="160422"/>
            <a:ext cx="6559383" cy="657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479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E93B8E-7749-449D-B8D0-1A79ABAC7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F676C2-8B4A-404C-866D-86294C365F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240D3A-C612-4462-8A1D-B82785BBA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4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2C46F8D-C841-FFDD-12CE-66F49A7EF044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65BD6B6-8939-6C5D-F1D5-7EC9FF20FBC9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92B1BC-A38B-22BB-A1E8-2630F5FCCB07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2C097-09FB-FE1E-165B-3DA04068E780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pic>
        <p:nvPicPr>
          <p:cNvPr id="6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52162207-3F05-3280-D001-78794BE0B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C5927-23E6-606A-C265-5B6417121846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198CE-A5EB-6A3D-DE06-199C018E4726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0325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894B295-68A7-429C-0CF1-2C5BEDE8A581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E20DED6-8516-C4F6-2838-51395DB5D1E5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A6C388-8417-D58A-1BDE-8C3F82FAAF6F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292F3-B0F8-B6B2-DCBA-6ED7D9D36275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pic>
        <p:nvPicPr>
          <p:cNvPr id="9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8187E520-F524-B55E-60DD-E854E23C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30D1F2-6D34-B534-7028-32C5BD3CB6EC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1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BDE370D8-DCDA-CD51-3F44-89EEC2C4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14949-8905-D1A6-F072-EBE43429BFAD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1582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1EE3FF4-3D04-A97E-679D-EBAB3DCBBCB4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B236B5F-9928-8270-9304-EACEB0507E9F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1CEBC-0D6F-88D0-B4D5-851039740A7E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F0750-E070-0F0E-6AE6-46BF75BF02C8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2ED27-DFC7-2329-712D-1561B9B83878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10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FEAB9D41-ACF6-6465-779D-8A033B68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6CA4F1-E698-5D6E-9265-7C7210549C43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2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A7B69E74-BB0B-249E-2CF4-E59E32E6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6E6369-AC0E-0D06-5EA3-BA1CF119F25A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05A7D-AE07-7EED-26DA-4A3FA4FBD05D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pic>
        <p:nvPicPr>
          <p:cNvPr id="15" name="Picture 6" descr="Image result for воспитание картинка">
            <a:extLst>
              <a:ext uri="{FF2B5EF4-FFF2-40B4-BE49-F238E27FC236}">
                <a16:creationId xmlns:a16="http://schemas.microsoft.com/office/drawing/2014/main" id="{EACD3631-B6FD-6820-C791-A00778D5F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6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FC8CF10-55BF-A47E-4BB3-E97872E12BB0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AC6DE56-10CF-063F-D5F3-555F62758AD3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73B9FC-A91B-64F4-1E80-62BF644E3612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1F422A-B3E5-4238-2BA3-4684010DD827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B3C00-FF18-AC85-9C3F-EA4AEAB5AD57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AAE5B-5881-A51A-42E6-68A54B60049F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24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24FF0A99-3BCC-5CC4-53DF-91542EB0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AF2764-16BE-DF55-48EC-19320B53C84E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26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0E6AE13E-7274-F63D-7FA2-47DA9BA7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4790D6-4DA5-CA73-2BA3-282CBD50F487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75577-84FD-87EE-1C4F-D1ECA749CA6A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0C6E77-B4D2-D38C-A0C1-066C975258CF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  <p:pic>
        <p:nvPicPr>
          <p:cNvPr id="30" name="Picture 6" descr="Image result for воспитание картинка">
            <a:extLst>
              <a:ext uri="{FF2B5EF4-FFF2-40B4-BE49-F238E27FC236}">
                <a16:creationId xmlns:a16="http://schemas.microsoft.com/office/drawing/2014/main" id="{D8E4C19A-C972-A09B-D1EF-066F5437F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49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F86C13-3097-52A5-8EFA-68193E969122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E2313DC-1005-1A6C-5B93-D677D8A42590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00A5BB-BB3A-88C7-E6E5-F83907938903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D9F8C-4329-A7EA-1ECA-35294A16E860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54AE0-1323-4E16-5727-6BD60C0AA344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3A93A-2F6E-4A22-A5CA-5AA2C8275329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11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E97C0903-11E0-E7F1-15C9-A7AB1D18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57998-94C8-B157-1383-90285F483107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3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C116C355-8CDE-7D99-EE6E-273C6B6C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11C11E-8F3D-2F4D-E3DC-72608667122B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5531F-A4FB-57C3-A518-F3F5BE50822B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19F45-5990-1816-C944-120B78D4420B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  <p:pic>
        <p:nvPicPr>
          <p:cNvPr id="17" name="Picture 6" descr="Image result for воспитание картинка">
            <a:extLst>
              <a:ext uri="{FF2B5EF4-FFF2-40B4-BE49-F238E27FC236}">
                <a16:creationId xmlns:a16="http://schemas.microsoft.com/office/drawing/2014/main" id="{32ADD613-9FC9-31CF-8043-E448773D0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 result for картина мира картинка">
            <a:extLst>
              <a:ext uri="{FF2B5EF4-FFF2-40B4-BE49-F238E27FC236}">
                <a16:creationId xmlns:a16="http://schemas.microsoft.com/office/drawing/2014/main" id="{6EEE80C0-DF84-F4C7-B3E3-233F9C9D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96" y="1582819"/>
            <a:ext cx="2084235" cy="13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757199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211</Words>
  <Application>Microsoft Office PowerPoint</Application>
  <PresentationFormat>Широкоэкранный</PresentationFormat>
  <Paragraphs>107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1" baseType="lpstr">
      <vt:lpstr>Montserrat</vt:lpstr>
      <vt:lpstr>Calibri</vt:lpstr>
      <vt:lpstr>Arial</vt:lpstr>
      <vt:lpstr>Calibri Light</vt:lpstr>
      <vt:lpstr>Шаблон МИФИ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Цена подготовки нейросети в домашних условиях</vt:lpstr>
      <vt:lpstr>Цена подготовки нейросети в домашних условиях</vt:lpstr>
      <vt:lpstr>Презентация PowerPoint</vt:lpstr>
      <vt:lpstr>Обучение с учителем</vt:lpstr>
      <vt:lpstr>Обучение с учителем</vt:lpstr>
      <vt:lpstr>Обучение без учителя</vt:lpstr>
      <vt:lpstr>Обучение без учителя</vt:lpstr>
      <vt:lpstr>Обучение с подкреплением</vt:lpstr>
      <vt:lpstr>Презентация PowerPoint</vt:lpstr>
      <vt:lpstr>Нейрон</vt:lpstr>
      <vt:lpstr>Нейросеть</vt:lpstr>
      <vt:lpstr>Свёрточная нейронная сеть</vt:lpstr>
      <vt:lpstr>Свёрточная нейронная сеть</vt:lpstr>
      <vt:lpstr>Презентация PowerPoint</vt:lpstr>
      <vt:lpstr>Презентация PowerPoint</vt:lpstr>
      <vt:lpstr>Презентация PowerPoint</vt:lpstr>
      <vt:lpstr>Две концепции машинного обучения</vt:lpstr>
      <vt:lpstr>Презентация PowerPoint</vt:lpstr>
      <vt:lpstr>Презентация PowerPoint</vt:lpstr>
      <vt:lpstr>«Доисторический» период</vt:lpstr>
      <vt:lpstr>Эволюция идей</vt:lpstr>
      <vt:lpstr>Современные границы</vt:lpstr>
      <vt:lpstr>ChatGPT</vt:lpstr>
      <vt:lpstr>Типы моделей</vt:lpstr>
      <vt:lpstr>Презентация PowerPoint</vt:lpstr>
      <vt:lpstr>Этика</vt:lpstr>
      <vt:lpstr>Цель</vt:lpstr>
      <vt:lpstr>Математика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Алексей Егоров</cp:lastModifiedBy>
  <cp:revision>40</cp:revision>
  <dcterms:created xsi:type="dcterms:W3CDTF">2020-05-28T16:18:16Z</dcterms:created>
  <dcterms:modified xsi:type="dcterms:W3CDTF">2023-11-06T14:59:42Z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